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14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79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47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15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74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92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1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03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79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9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E054-AA78-43D9-902A-6F1578B193B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92B2-23CA-45D2-9F75-637C44990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1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0036"/>
            <a:ext cx="8208912" cy="6737964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56992"/>
            <a:ext cx="448646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013176"/>
            <a:ext cx="1224136" cy="115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13176"/>
            <a:ext cx="1224136" cy="115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13176"/>
            <a:ext cx="209535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1115616" y="2276872"/>
            <a:ext cx="561662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prstClr val="black"/>
                </a:solidFill>
              </a:rPr>
              <a:t>SV Eemnes veteranen dit jaar naar                     </a:t>
            </a:r>
          </a:p>
          <a:p>
            <a:r>
              <a:rPr lang="nl-NL" sz="2800" b="1" dirty="0">
                <a:solidFill>
                  <a:prstClr val="black"/>
                </a:solidFill>
              </a:rPr>
              <a:t>Malaga met uiterst sterke selectie</a:t>
            </a:r>
            <a:endParaRPr lang="nl-NL" sz="2800" b="1" dirty="0">
              <a:solidFill>
                <a:prstClr val="black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52936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7020272" y="2276872"/>
            <a:ext cx="16561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prstClr val="black"/>
                </a:solidFill>
              </a:rPr>
              <a:t>Coach Van Zon trots op “zijn “        </a:t>
            </a:r>
          </a:p>
          <a:p>
            <a:r>
              <a:rPr lang="nl-NL" sz="1600" b="1" dirty="0">
                <a:solidFill>
                  <a:prstClr val="black"/>
                </a:solidFill>
              </a:rPr>
              <a:t> </a:t>
            </a:r>
            <a:r>
              <a:rPr lang="nl-NL" sz="1600" b="1" dirty="0">
                <a:solidFill>
                  <a:prstClr val="black"/>
                </a:solidFill>
              </a:rPr>
              <a:t>    selectie</a:t>
            </a:r>
            <a:endParaRPr lang="nl-NL" sz="1600" b="1" dirty="0">
              <a:solidFill>
                <a:prstClr val="black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13176"/>
            <a:ext cx="129614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1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UnameIT we build IT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John van Vulpen</dc:creator>
  <cp:lastModifiedBy>John van Vulpen</cp:lastModifiedBy>
  <cp:revision>1</cp:revision>
  <dcterms:created xsi:type="dcterms:W3CDTF">2017-09-11T17:42:12Z</dcterms:created>
  <dcterms:modified xsi:type="dcterms:W3CDTF">2017-09-11T17:42:29Z</dcterms:modified>
</cp:coreProperties>
</file>